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75" r:id="rId2"/>
    <p:sldId id="276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9EDB1-75CC-D365-B577-FD2524AA0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0044A-FD48-F3F1-BD96-D02E16197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AC3B-B6E5-7A67-BDC9-7FB993306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B5CEC-7B21-4FC6-B426-AF2CDA587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988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5AF6-FEB5-E987-D6A8-A668FCFC3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9DF63-F5E7-D236-27A2-920256ABA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657BA-7892-89A7-5C06-534AF98ED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38E2C-6481-4134-B0CF-0577EDF852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3889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5964DB-BE5C-8C5F-9572-C1D472D56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21572-DE86-838E-7642-4E5EABF4D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9B15C-3E60-303C-0650-C2A745101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C1E59-EC50-4F18-8720-F0A5D1D45C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4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EB959-AC94-EBFD-33E4-03AAAABC1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5ECE9-244F-66BC-3AFF-87327072F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82B94-F940-DEFC-C7E3-E9E774CB3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17A42-933E-43ED-AC33-E896279FF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1890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C20AE-A852-9E6B-2A2D-F2258CAC0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C6976-800B-2CD8-48E9-1F5061BAC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B60C3-D371-9A3F-FDB6-B7B609CA1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765DE-CE45-48B9-AFD1-63413E84D6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1903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F21534-C976-8107-07E8-2D049CF3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189CE9-2E81-FFC3-926E-EDF83781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4DE63D-FE12-0325-479E-B15A13AE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570A5-2560-4417-98E7-2D01814AEF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814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1AC9BA-4C97-3BCD-48F2-C85AB5E43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CE2A825-D06E-521D-052A-80B1411C5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D4DB656-016D-1C4E-B225-B758CA102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AD29-2C76-46BA-83EE-5DD020A158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69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A100ED9-9B14-652A-2012-99C9A1501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7DC5028-86B3-0AE1-718A-721B9F442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AFAD312-F997-003B-6431-D2BD06D2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D3FB0-C9DF-420D-BE06-605F01902B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596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3EEF25E-0748-1FD1-5704-D528D273B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B1738F4-E8A7-B151-2CB6-879DFC4B2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4CD3F4D-191E-37F9-E779-9D83A34E9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B954F-3D67-45EE-B2F0-037B4E7719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02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B02338-2A2E-F882-C916-D8AFC50B8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3FAAF3-7261-572A-F4BA-D0CB7853B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E509FD-B43D-8050-092C-C13DA109F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63C06-3A7B-453A-88A8-24C70AEA3A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2657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9DADC4-1263-FE7C-6418-E5A85B31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C41325-22AC-9DE9-8520-907B35A51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686771F-84B5-65BA-92A9-11B509398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459AC-29C6-4D2F-9A7B-D52CE7F8B0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58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19897C7-B62F-9865-5010-2B1FB05BD9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E0438D8-0151-4963-9D75-478966C642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AA69F-4606-F1B9-6E82-37AE72551C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29676-9FF1-A70C-9A41-A7BF4D440E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F4FC2-1948-68BA-04FB-76BA63466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7B6CCF-CF59-4F73-8E6C-0AABE63CE9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695AF96-2E79-D955-89C4-5C69D5C109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7" y="1769269"/>
            <a:ext cx="9217025" cy="331946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2000" dirty="0"/>
              <a:t>Verse 1</a:t>
            </a:r>
          </a:p>
          <a:p>
            <a:pPr algn="ctr">
              <a:buFontTx/>
              <a:buNone/>
            </a:pPr>
            <a:r>
              <a:rPr lang="en-US" altLang="en-US" sz="4000" dirty="0"/>
              <a:t>Lord, in the strength of grace,</a:t>
            </a:r>
          </a:p>
          <a:p>
            <a:pPr algn="ctr">
              <a:buFontTx/>
              <a:buNone/>
            </a:pPr>
            <a:r>
              <a:rPr lang="en-US" altLang="en-US" sz="4000" dirty="0"/>
              <a:t>With a glad heart and free,</a:t>
            </a:r>
          </a:p>
          <a:p>
            <a:pPr algn="ctr">
              <a:buFontTx/>
              <a:buNone/>
            </a:pPr>
            <a:r>
              <a:rPr lang="en-US" altLang="en-US" sz="4000" dirty="0"/>
              <a:t>Myself, my residue of days,</a:t>
            </a:r>
          </a:p>
          <a:p>
            <a:pPr algn="ctr">
              <a:buFontTx/>
              <a:buNone/>
            </a:pPr>
            <a:r>
              <a:rPr lang="en-US" altLang="en-US" sz="4000" dirty="0"/>
              <a:t>I consecrate to thee.</a:t>
            </a:r>
            <a:endParaRPr lang="en-US" alt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9A5E75B-548D-AA01-AAF2-274BDCA247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075" y="1765300"/>
            <a:ext cx="9721850" cy="33274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2000" dirty="0"/>
              <a:t> Verse 2</a:t>
            </a:r>
          </a:p>
          <a:p>
            <a:pPr algn="ctr">
              <a:buFontTx/>
              <a:buNone/>
            </a:pPr>
            <a:r>
              <a:rPr lang="en-US" altLang="en-US" sz="4000" dirty="0"/>
              <a:t>Thy ransomed servant, I</a:t>
            </a:r>
          </a:p>
          <a:p>
            <a:pPr algn="ctr">
              <a:buFontTx/>
              <a:buNone/>
            </a:pPr>
            <a:r>
              <a:rPr lang="en-US" altLang="en-US" sz="4000" dirty="0"/>
              <a:t>Restore to thee thy own,</a:t>
            </a:r>
          </a:p>
          <a:p>
            <a:pPr algn="ctr">
              <a:buFontTx/>
              <a:buNone/>
            </a:pPr>
            <a:r>
              <a:rPr lang="en-US" altLang="en-US" sz="4000" dirty="0"/>
              <a:t>And from this moment, live or die</a:t>
            </a:r>
          </a:p>
          <a:p>
            <a:pPr algn="ctr">
              <a:buFontTx/>
              <a:buNone/>
            </a:pPr>
            <a:r>
              <a:rPr lang="en-US" altLang="en-US" sz="4000" dirty="0"/>
              <a:t>To serve my God alone.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1199D8-7EFF-3935-9CA2-F0A97257E06A}"/>
              </a:ext>
            </a:extLst>
          </p:cNvPr>
          <p:cNvSpPr/>
          <p:nvPr/>
        </p:nvSpPr>
        <p:spPr>
          <a:xfrm>
            <a:off x="263352" y="5805264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latin typeface="akagi_probook"/>
              </a:rPr>
              <a:t>CCLI Song # 3187764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latin typeface="akagi_probook"/>
              </a:rPr>
              <a:t>Charles Wesley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0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i="1" dirty="0">
                <a:latin typeface="akagi_probook"/>
              </a:rPr>
              <a:t>For use solely with the </a:t>
            </a:r>
            <a:r>
              <a:rPr lang="en-AU" sz="1000" i="1" dirty="0" err="1">
                <a:latin typeface="akagi_probook"/>
              </a:rPr>
              <a:t>SongSelect</a:t>
            </a:r>
            <a:r>
              <a:rPr lang="en-AU" sz="1000" i="1" dirty="0">
                <a:latin typeface="akagi_probook"/>
              </a:rPr>
              <a:t>® </a:t>
            </a:r>
            <a:r>
              <a:rPr lang="en-AU" sz="1000" i="1" dirty="0">
                <a:latin typeface="akagi_probook"/>
                <a:hlinkClick r:id="rId2"/>
              </a:rPr>
              <a:t>Terms of Use</a:t>
            </a:r>
            <a:r>
              <a:rPr lang="en-AU" sz="1000" i="1" dirty="0">
                <a:latin typeface="akagi_probook"/>
              </a:rPr>
              <a:t>. All rights reserved. </a:t>
            </a:r>
            <a:r>
              <a:rPr lang="en-AU" sz="1000" i="1" dirty="0">
                <a:latin typeface="akagi_probook"/>
                <a:hlinkClick r:id="rId3"/>
              </a:rPr>
              <a:t>www.ccli.com</a:t>
            </a:r>
            <a:endParaRPr lang="en-AU" sz="100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88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E. Langley Smith</dc:creator>
  <cp:lastModifiedBy>Narelle Wheaton</cp:lastModifiedBy>
  <cp:revision>5</cp:revision>
  <dcterms:created xsi:type="dcterms:W3CDTF">1999-08-20T15:50:44Z</dcterms:created>
  <dcterms:modified xsi:type="dcterms:W3CDTF">2023-07-27T04:04:40Z</dcterms:modified>
</cp:coreProperties>
</file>